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99" r:id="rId2"/>
    <p:sldId id="300" r:id="rId3"/>
    <p:sldId id="301" r:id="rId4"/>
    <p:sldId id="302" r:id="rId5"/>
  </p:sldIdLst>
  <p:sldSz cx="10160000" cy="83947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96" y="-90"/>
      </p:cViewPr>
      <p:guideLst>
        <p:guide orient="horz" pos="2644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07800"/>
            <a:ext cx="8636000" cy="17994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6997"/>
            <a:ext cx="7112000" cy="21453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0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7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6179"/>
            <a:ext cx="2286000" cy="71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6179"/>
            <a:ext cx="6688667" cy="71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70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94374"/>
            <a:ext cx="8636000" cy="1667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58033"/>
            <a:ext cx="8636000" cy="18363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70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8765"/>
            <a:ext cx="4487333" cy="55401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9092"/>
            <a:ext cx="4489098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62208"/>
            <a:ext cx="4489098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9092"/>
            <a:ext cx="4490861" cy="7831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62208"/>
            <a:ext cx="4490861" cy="48366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5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6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4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4234"/>
            <a:ext cx="3342570" cy="1422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4235"/>
            <a:ext cx="5679722" cy="7164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6670"/>
            <a:ext cx="3342570" cy="5742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1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76290"/>
            <a:ext cx="6096000" cy="6937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50082"/>
            <a:ext cx="6096000" cy="50368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70019"/>
            <a:ext cx="6096000" cy="985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3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6177"/>
            <a:ext cx="9144000" cy="1399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8765"/>
            <a:ext cx="9144000" cy="5540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5F31-8F87-4709-984D-B82EC3314772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80645"/>
            <a:ext cx="3217333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80645"/>
            <a:ext cx="2370667" cy="4469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1EF1-7ABF-43A7-80FB-EBC1F37F2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2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752594" cy="17434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398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681728" cy="226568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42451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779137" cy="31064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88794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419100"/>
            <a:ext cx="4938395" cy="312407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27673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Attleborough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Treby</dc:creator>
  <cp:lastModifiedBy>Jon Treby</cp:lastModifiedBy>
  <cp:revision>3</cp:revision>
  <dcterms:created xsi:type="dcterms:W3CDTF">2012-08-30T13:47:29Z</dcterms:created>
  <dcterms:modified xsi:type="dcterms:W3CDTF">2014-11-08T15:45:52Z</dcterms:modified>
</cp:coreProperties>
</file>